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b="4646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73429-3ACA-4520-A541-5247D0F2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266700" y="152397"/>
            <a:ext cx="1219199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40E8C-EFB2-47A3-955B-DE9194F9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7324"/>
          <a:stretch/>
        </p:blipFill>
        <p:spPr>
          <a:xfrm>
            <a:off x="0" y="-3"/>
            <a:ext cx="12611098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FAFA15-B91D-4156-8BBB-0EEB2F2C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32" y="-276225"/>
            <a:ext cx="12308032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7630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8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4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73429-3ACA-4520-A541-5247D0F2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266700" y="152397"/>
            <a:ext cx="1219199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40E8C-EFB2-47A3-955B-DE9194F9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419100" y="304797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73429-3ACA-4520-A541-5247D0F2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266700" y="152397"/>
            <a:ext cx="1219199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40E8C-EFB2-47A3-955B-DE9194F9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419100" y="-3"/>
            <a:ext cx="12191998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73429-3ACA-4520-A541-5247D0F2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266700" y="152397"/>
            <a:ext cx="1219199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40E8C-EFB2-47A3-955B-DE9194F9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0" y="-3"/>
            <a:ext cx="12611098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D064B-58CF-4D3C-8B1E-C5220C44417C}"/>
              </a:ext>
            </a:extLst>
          </p:cNvPr>
          <p:cNvSpPr/>
          <p:nvPr/>
        </p:nvSpPr>
        <p:spPr>
          <a:xfrm>
            <a:off x="114300" y="0"/>
            <a:ext cx="12077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0C822-7869-41FD-9283-DF09E540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114300" y="-3"/>
            <a:ext cx="1219199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73429-3ACA-4520-A541-5247D0F2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266700" y="152397"/>
            <a:ext cx="1219199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40E8C-EFB2-47A3-955B-DE9194F99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1" b="21601"/>
          <a:stretch/>
        </p:blipFill>
        <p:spPr>
          <a:xfrm>
            <a:off x="0" y="-3"/>
            <a:ext cx="12611098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43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LENOVO</cp:lastModifiedBy>
  <cp:revision>2</cp:revision>
  <dcterms:created xsi:type="dcterms:W3CDTF">2022-02-15T10:58:08Z</dcterms:created>
  <dcterms:modified xsi:type="dcterms:W3CDTF">2022-02-15T17:17:42Z</dcterms:modified>
</cp:coreProperties>
</file>